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4" r:id="rId10"/>
    <p:sldId id="268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7" d="100"/>
          <a:sy n="57" d="100"/>
        </p:scale>
        <p:origin x="3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69645-59A0-421A-B4D6-C35A4F687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190848"/>
            <a:ext cx="8915399" cy="3586534"/>
          </a:xfrm>
        </p:spPr>
        <p:txBody>
          <a:bodyPr/>
          <a:lstStyle/>
          <a:p>
            <a:pPr algn="ctr"/>
            <a:r>
              <a:rPr lang="zh-TW" altLang="en-US" sz="60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小小的城市伯利恆</a:t>
            </a:r>
            <a:br>
              <a:rPr lang="en-US" altLang="zh-TW" b="1" dirty="0">
                <a:solidFill>
                  <a:schemeClr val="tx1"/>
                </a:solidFill>
              </a:rPr>
            </a:br>
            <a:r>
              <a:rPr lang="en-US" altLang="zh-TW" sz="4000" b="1" dirty="0">
                <a:solidFill>
                  <a:schemeClr val="tx1"/>
                </a:solidFill>
                <a:latin typeface="Candara" panose="020E0502030303020204" pitchFamily="34" charset="0"/>
              </a:rPr>
              <a:t>O Little Town of Bethlehem</a:t>
            </a:r>
            <a:br>
              <a:rPr lang="en-US" altLang="zh-TW" sz="4000" dirty="0">
                <a:latin typeface="Candara" panose="020E0502030303020204" pitchFamily="34" charset="0"/>
              </a:rPr>
            </a:br>
            <a:endParaRPr lang="en-US" sz="4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0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981" y="744279"/>
            <a:ext cx="9420631" cy="6113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1. 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小小的城市伯利恆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Soe-soe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e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-chhi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Pek-li-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四方極其安靜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Si-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kek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ki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an-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1. O little town of Bethlehem,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How still we see thee lie!</a:t>
            </a:r>
          </a:p>
        </p:txBody>
      </p:sp>
    </p:spTree>
    <p:extLst>
      <p:ext uri="{BB962C8B-B14F-4D97-AF65-F5344CB8AC3E}">
        <p14:creationId xmlns:p14="http://schemas.microsoft.com/office/powerpoint/2010/main" val="161889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595422"/>
            <a:ext cx="8915400" cy="62625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平安好睡都無眠夢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Peng-an ho-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khun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long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bo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bin-bang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星辰在照光明</a:t>
            </a:r>
            <a:r>
              <a:rPr lang="en-US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Chhi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-sin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teh-chio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kng-beng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;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Above thy deep and dreamless sleep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 silent stars go by.</a:t>
            </a:r>
          </a:p>
        </p:txBody>
      </p:sp>
    </p:spTree>
    <p:extLst>
      <p:ext uri="{BB962C8B-B14F-4D97-AF65-F5344CB8AC3E}">
        <p14:creationId xmlns:p14="http://schemas.microsoft.com/office/powerpoint/2010/main" val="2000584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530" y="744279"/>
            <a:ext cx="9176082" cy="6113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在彼街路雖黑暗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hia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koe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-lo   sui   o-  am,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真光遍照各站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Chin-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pian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chio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tak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cham,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Yet in thy dark streets shineth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 everlasting Light;</a:t>
            </a:r>
          </a:p>
        </p:txBody>
      </p:sp>
    </p:spTree>
    <p:extLst>
      <p:ext uri="{BB962C8B-B14F-4D97-AF65-F5344CB8AC3E}">
        <p14:creationId xmlns:p14="http://schemas.microsoft.com/office/powerpoint/2010/main" val="468245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1" y="595422"/>
            <a:ext cx="9675812" cy="62625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心內驚惶變成盼望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Sim-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lai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-hia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pian-chia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ng-bang,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攏總得着釋放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Long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chong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tit-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tioh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thau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-pang.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 hopes and fears of all the years,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Are met in thee tonight.</a:t>
            </a:r>
          </a:p>
        </p:txBody>
      </p:sp>
    </p:spTree>
    <p:extLst>
      <p:ext uri="{BB962C8B-B14F-4D97-AF65-F5344CB8AC3E}">
        <p14:creationId xmlns:p14="http://schemas.microsoft.com/office/powerpoint/2010/main" val="2420682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981" y="744279"/>
            <a:ext cx="9420631" cy="6113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2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 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耶穌從馬利亞出生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so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tui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Ma-  li-  a </a:t>
            </a:r>
            <a:r>
              <a:rPr lang="zh-TW" altLang="en-US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chhut-si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天軍一齊吟詩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Thian-kun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chit-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gim-si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2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 For Christ is born of Mary,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And gathered all above,</a:t>
            </a:r>
          </a:p>
        </p:txBody>
      </p:sp>
    </p:spTree>
    <p:extLst>
      <p:ext uri="{BB962C8B-B14F-4D97-AF65-F5344CB8AC3E}">
        <p14:creationId xmlns:p14="http://schemas.microsoft.com/office/powerpoint/2010/main" val="3062139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595422"/>
            <a:ext cx="8915400" cy="62625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衆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人都在好睡的時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Cheng-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lang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long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teh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ho-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khun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e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天使看顧無離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Thi</a:t>
            </a:r>
            <a:r>
              <a:rPr lang="en-PH" altLang="zh-TW" sz="3500" b="1" baseline="30000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sai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khoa</a:t>
            </a:r>
            <a:r>
              <a:rPr lang="en-PH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-ko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bo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-li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endParaRPr lang="en-US" sz="58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While mortals sleep, the angels keep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Their watch of won-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d’ring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love.</a:t>
            </a:r>
          </a:p>
        </p:txBody>
      </p:sp>
    </p:spTree>
    <p:extLst>
      <p:ext uri="{BB962C8B-B14F-4D97-AF65-F5344CB8AC3E}">
        <p14:creationId xmlns:p14="http://schemas.microsoft.com/office/powerpoint/2010/main" val="1414290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595422"/>
            <a:ext cx="8915400" cy="62625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啟明星發出光輝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Khe-beng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hoat-chhut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kong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-hui,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將這消息傳報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Chiong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siau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-sit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thoan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-po,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O morning stars together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Proclaim the holy birth</a:t>
            </a:r>
          </a:p>
        </p:txBody>
      </p:sp>
    </p:spTree>
    <p:extLst>
      <p:ext uri="{BB962C8B-B14F-4D97-AF65-F5344CB8AC3E}">
        <p14:creationId xmlns:p14="http://schemas.microsoft.com/office/powerpoint/2010/main" val="2077169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530" y="744279"/>
            <a:ext cx="9176082" cy="6113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吟詩讚美至高上帝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Gim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si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o-  lo    chi-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koai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Siong-te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和平遍滿天下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Ho-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pian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-moa thi</a:t>
            </a:r>
            <a:r>
              <a:rPr lang="en-US" sz="3500" b="1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-e.</a:t>
            </a: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And praises sing to God the King,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And peace to men on earth.</a:t>
            </a:r>
          </a:p>
        </p:txBody>
      </p:sp>
    </p:spTree>
    <p:extLst>
      <p:ext uri="{BB962C8B-B14F-4D97-AF65-F5344CB8AC3E}">
        <p14:creationId xmlns:p14="http://schemas.microsoft.com/office/powerpoint/2010/main" val="3939041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981" y="744279"/>
            <a:ext cx="9420631" cy="6113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3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 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何等莊嚴何等安靜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chong-giam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ho-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an-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cheng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口舌難說分明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Chhui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chih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oh-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kong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hun-beng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3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 How silently how silently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 wondrous gift is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giv’n</a:t>
            </a: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89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595422"/>
            <a:ext cx="8915400" cy="62625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仁愛的主奇妙恩惠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Jin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ai    e   Chu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biau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un-hui,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賞賜給全人類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Siu</a:t>
            </a:r>
            <a:r>
              <a:rPr lang="en-PH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-su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ho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choan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jin-lui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endParaRPr lang="en-US" sz="58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So God imparts to human hearts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 blessings of His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heav’n</a:t>
            </a: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825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595422"/>
            <a:ext cx="8915400" cy="62625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這世界充滿罪惡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Chit se-kai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chhiong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-moa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choe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-ok,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主降生來救贖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Chu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kang-seng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lai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kiu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siok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No ear may hear His coming,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But in this world of sin,</a:t>
            </a:r>
          </a:p>
        </p:txBody>
      </p:sp>
    </p:spTree>
    <p:extLst>
      <p:ext uri="{BB962C8B-B14F-4D97-AF65-F5344CB8AC3E}">
        <p14:creationId xmlns:p14="http://schemas.microsoft.com/office/powerpoint/2010/main" val="3524414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530" y="744279"/>
            <a:ext cx="9176082" cy="6113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凡若謙卑相信基督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Hoan-na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khiam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-pi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siong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-sin Ki-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就會得着大福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Chiu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oe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tit-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tioh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toa-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hok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Where meek souls will receive Him still,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 dear Christ enters in.</a:t>
            </a:r>
          </a:p>
        </p:txBody>
      </p:sp>
    </p:spTree>
    <p:extLst>
      <p:ext uri="{BB962C8B-B14F-4D97-AF65-F5344CB8AC3E}">
        <p14:creationId xmlns:p14="http://schemas.microsoft.com/office/powerpoint/2010/main" val="36759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3981" y="744279"/>
            <a:ext cx="9420631" cy="61137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TW" sz="2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4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. </a:t>
            </a: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在伯利恆聖嬰耶穌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Ti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Pek- li-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seng-eng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Ia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-so,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求祢俯落看顧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                     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Kiu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Li    a</a:t>
            </a:r>
            <a:r>
              <a:rPr lang="en-US" sz="3500" b="1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loh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khoa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-ko,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  <a:latin typeface="Candara" panose="020E0502030303020204" pitchFamily="34" charset="0"/>
              </a:rPr>
              <a:t>4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. O holy 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C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hild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of Bethlehem!</a:t>
            </a:r>
          </a:p>
          <a:p>
            <a:pPr marL="0" indent="0" algn="ctr">
              <a:buNone/>
            </a:pPr>
            <a:r>
              <a:rPr lang="en-PH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Descend to us, we pray;</a:t>
            </a: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186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797442"/>
            <a:ext cx="8915400" cy="606055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除我的罪進入我心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Tu goa e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choe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chin-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jip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goa sim,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使我愛祢愈深</a:t>
            </a:r>
            <a:r>
              <a:rPr lang="en-PH" altLang="zh-TW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Ho goa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thia</a:t>
            </a:r>
            <a:r>
              <a:rPr lang="en-PH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Li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na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chhim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;</a:t>
            </a:r>
            <a:endParaRPr lang="en-US" altLang="zh-TW" sz="3500" b="1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Cast out our sin and enter in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Be born in us today.</a:t>
            </a:r>
          </a:p>
        </p:txBody>
      </p:sp>
    </p:spTree>
    <p:extLst>
      <p:ext uri="{BB962C8B-B14F-4D97-AF65-F5344CB8AC3E}">
        <p14:creationId xmlns:p14="http://schemas.microsoft.com/office/powerpoint/2010/main" val="206824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031358"/>
            <a:ext cx="8915400" cy="58266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聽天軍報好消息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Thia</a:t>
            </a:r>
            <a:r>
              <a:rPr lang="en-US" altLang="zh-TW" sz="3500" b="1" baseline="30000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thian-kun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po ho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siau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-sit,</a:t>
            </a:r>
            <a:endParaRPr lang="en-US" altLang="zh-TW" sz="3500" b="1" baseline="30000" dirty="0">
              <a:solidFill>
                <a:schemeClr val="tx1"/>
              </a:solidFill>
              <a:latin typeface="Candara" panose="020E0502030303020204" pitchFamily="34" charset="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萬民攏總歡喜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  Ban-bin long-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chong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3500" b="1" dirty="0" err="1">
                <a:solidFill>
                  <a:schemeClr val="tx1"/>
                </a:solidFill>
                <a:latin typeface="Candara" panose="020E0502030303020204" pitchFamily="34" charset="0"/>
              </a:rPr>
              <a:t>hoa</a:t>
            </a:r>
            <a:r>
              <a:rPr lang="en-US" sz="3500" b="1" baseline="30000" dirty="0" err="1">
                <a:solidFill>
                  <a:schemeClr val="tx1"/>
                </a:solidFill>
                <a:latin typeface="Candara" panose="020E0502030303020204" pitchFamily="34" charset="0"/>
              </a:rPr>
              <a:t>n</a:t>
            </a: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-hi,</a:t>
            </a:r>
          </a:p>
          <a:p>
            <a:pPr marL="0" indent="0" algn="ctr">
              <a:buNone/>
            </a:pPr>
            <a:endParaRPr lang="en-US" sz="3500" b="1" baseline="30000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We hear the Christmas angels,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The great glad tidings tell;</a:t>
            </a:r>
          </a:p>
        </p:txBody>
      </p:sp>
    </p:spTree>
    <p:extLst>
      <p:ext uri="{BB962C8B-B14F-4D97-AF65-F5344CB8AC3E}">
        <p14:creationId xmlns:p14="http://schemas.microsoft.com/office/powerpoint/2010/main" val="2055622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530" y="797443"/>
            <a:ext cx="9176082" cy="60605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求祢常常與阮居住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buNone/>
            </a:pP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Kiu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-Li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siong-siong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kap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goan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</a:t>
            </a:r>
            <a:r>
              <a:rPr lang="en-PH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khia-khi</a:t>
            </a:r>
            <a:r>
              <a:rPr lang="en-PH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,</a:t>
            </a:r>
          </a:p>
          <a:p>
            <a:pPr marL="0" indent="0" algn="ctr">
              <a:buNone/>
            </a:pPr>
            <a:r>
              <a:rPr lang="zh-TW" altLang="en-US" sz="58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我主以馬內利</a:t>
            </a:r>
            <a:r>
              <a:rPr lang="zh-TW" altLang="en-US" sz="3500" b="1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                     Goa Chu   I-  ma-  </a:t>
            </a:r>
            <a:r>
              <a:rPr lang="en-US" altLang="zh-TW" sz="3500" b="1" dirty="0" err="1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loe</a:t>
            </a:r>
            <a:r>
              <a:rPr lang="en-US" altLang="zh-TW" sz="3500" b="1" dirty="0">
                <a:solidFill>
                  <a:schemeClr val="tx1"/>
                </a:solidFill>
                <a:latin typeface="Candara" panose="020E0502030303020204" pitchFamily="34" charset="0"/>
                <a:ea typeface="DFKai-SB" panose="03000509000000000000" pitchFamily="65" charset="-120"/>
              </a:rPr>
              <a:t>-li.</a:t>
            </a:r>
          </a:p>
          <a:p>
            <a:pPr marL="0" indent="0" algn="ctr">
              <a:buNone/>
            </a:pPr>
            <a:endParaRPr lang="en-US" sz="3500" b="1" dirty="0">
              <a:solidFill>
                <a:schemeClr val="tx1"/>
              </a:solidFill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O come to us, abide with us,</a:t>
            </a:r>
          </a:p>
          <a:p>
            <a:pPr marL="0" indent="0" algn="ctr">
              <a:buNone/>
            </a:pPr>
            <a:r>
              <a:rPr lang="en-US" sz="3500" b="1" dirty="0">
                <a:solidFill>
                  <a:schemeClr val="tx1"/>
                </a:solidFill>
                <a:latin typeface="Candara" panose="020E0502030303020204" pitchFamily="34" charset="0"/>
              </a:rPr>
              <a:t>Our Lord Emmanuel!</a:t>
            </a:r>
          </a:p>
        </p:txBody>
      </p:sp>
    </p:spTree>
    <p:extLst>
      <p:ext uri="{BB962C8B-B14F-4D97-AF65-F5344CB8AC3E}">
        <p14:creationId xmlns:p14="http://schemas.microsoft.com/office/powerpoint/2010/main" val="186491973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439</TotalTime>
  <Words>680</Words>
  <Application>Microsoft Office PowerPoint</Application>
  <PresentationFormat>Widescreen</PresentationFormat>
  <Paragraphs>113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DFKai-SB</vt:lpstr>
      <vt:lpstr>Arial</vt:lpstr>
      <vt:lpstr>Candara</vt:lpstr>
      <vt:lpstr>Century Gothic</vt:lpstr>
      <vt:lpstr>Wingdings 3</vt:lpstr>
      <vt:lpstr>Wisp</vt:lpstr>
      <vt:lpstr>小小的城市伯利恆 O Little Town of Bethlehem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懇求上帝鑒察 Search Me, O God</dc:title>
  <dc:creator>Alexander Uy</dc:creator>
  <cp:lastModifiedBy>Alexander Uy</cp:lastModifiedBy>
  <cp:revision>45</cp:revision>
  <dcterms:created xsi:type="dcterms:W3CDTF">2020-01-10T06:25:13Z</dcterms:created>
  <dcterms:modified xsi:type="dcterms:W3CDTF">2020-06-25T03:23:45Z</dcterms:modified>
</cp:coreProperties>
</file>